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8947-CCFC-4BBF-B239-974CA582A10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A6E4-E55E-4148-BAB5-C9B7BCAFA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8947-CCFC-4BBF-B239-974CA582A10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A6E4-E55E-4148-BAB5-C9B7BCAFA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8947-CCFC-4BBF-B239-974CA582A10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A6E4-E55E-4148-BAB5-C9B7BCAFA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8947-CCFC-4BBF-B239-974CA582A10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A6E4-E55E-4148-BAB5-C9B7BCAFA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8947-CCFC-4BBF-B239-974CA582A10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A6E4-E55E-4148-BAB5-C9B7BCAFA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8947-CCFC-4BBF-B239-974CA582A10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A6E4-E55E-4148-BAB5-C9B7BCAFA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8947-CCFC-4BBF-B239-974CA582A10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A6E4-E55E-4148-BAB5-C9B7BCAFA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8947-CCFC-4BBF-B239-974CA582A10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A6E4-E55E-4148-BAB5-C9B7BCAFA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8947-CCFC-4BBF-B239-974CA582A10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A6E4-E55E-4148-BAB5-C9B7BCAFA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8947-CCFC-4BBF-B239-974CA582A10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A6E4-E55E-4148-BAB5-C9B7BCAFA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8947-CCFC-4BBF-B239-974CA582A10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A6E4-E55E-4148-BAB5-C9B7BCAFA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8947-CCFC-4BBF-B239-974CA582A10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7A6E4-E55E-4148-BAB5-C9B7BCAFAA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Trash Race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By Josh Garcia and Christopher Dean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titled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arm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rame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rame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rame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rame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rame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opsfra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VUSD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Joey Chambers</dc:creator>
  <cp:lastModifiedBy>Joey Chambers</cp:lastModifiedBy>
  <cp:revision>1</cp:revision>
  <dcterms:created xsi:type="dcterms:W3CDTF">2013-02-26T19:36:53Z</dcterms:created>
  <dcterms:modified xsi:type="dcterms:W3CDTF">2013-02-26T19:42:48Z</dcterms:modified>
</cp:coreProperties>
</file>